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ig Shoulders Display" panose="020B0604020202020204" charset="0"/>
      <p:regular r:id="rId24"/>
    </p:embeddedFont>
    <p:embeddedFont>
      <p:font typeface="Big Shoulders Display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</p:embeddedFont>
    <p:embeddedFont>
      <p:font typeface="Lato Bold" panose="020B0604020202020204" charset="0"/>
      <p:regular r:id="rId31"/>
    </p:embeddedFont>
    <p:embeddedFont>
      <p:font typeface="Muli Bold Bold" panose="020B0604020202020204" charset="0"/>
      <p:regular r:id="rId32"/>
    </p:embeddedFont>
    <p:embeddedFont>
      <p:font typeface="Muli Regular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old" panose="02000000000000000000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2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8.sv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140390" y="1028700"/>
            <a:ext cx="7388109" cy="7388109"/>
            <a:chOff x="0" y="0"/>
            <a:chExt cx="9850812" cy="985081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528499" y="7809616"/>
            <a:ext cx="854503" cy="7946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1075" y="1028700"/>
            <a:ext cx="453254" cy="45325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1028700" y="3615770"/>
            <a:ext cx="8507409" cy="3055461"/>
            <a:chOff x="0" y="0"/>
            <a:chExt cx="11343212" cy="4073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4775"/>
              <a:ext cx="11343212" cy="251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Big Shoulders Display Bold"/>
                </a:rPr>
                <a:t>FIND 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85135"/>
              <a:ext cx="11343212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 spc="240">
                  <a:solidFill>
                    <a:srgbClr val="C6C3FF"/>
                  </a:solidFill>
                  <a:latin typeface="Lato Bold"/>
                </a:rPr>
                <a:t>COURSE: CS 382 - SEARCH ENGINES AND INFORMATION RETRIEVAL</a:t>
              </a:r>
            </a:p>
            <a:p>
              <a:pPr>
                <a:lnSpc>
                  <a:spcPts val="2240"/>
                </a:lnSpc>
              </a:pPr>
              <a:r>
                <a:rPr lang="en-US" sz="1600" spc="240">
                  <a:solidFill>
                    <a:srgbClr val="C6C3FF"/>
                  </a:solidFill>
                  <a:latin typeface="Lato Bold"/>
                </a:rPr>
                <a:t>PROF    : CHAMROEUN KHIM</a:t>
              </a:r>
            </a:p>
            <a:p>
              <a:pPr>
                <a:lnSpc>
                  <a:spcPts val="2240"/>
                </a:lnSpc>
              </a:pPr>
              <a:endParaRPr lang="en-US" sz="1600" spc="240">
                <a:solidFill>
                  <a:srgbClr val="C6C3FF"/>
                </a:solidFill>
                <a:latin typeface="Lato Bold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9539656"/>
            <a:ext cx="431173" cy="19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439110" y="1198822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001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4436284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1827" y="1449446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896350" y="2683193"/>
            <a:ext cx="5845282" cy="4920615"/>
            <a:chOff x="0" y="0"/>
            <a:chExt cx="7793709" cy="656082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79370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C6C3FF"/>
                  </a:solidFill>
                  <a:latin typeface="Lato Bold"/>
                </a:rPr>
                <a:t>CRAWLING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806"/>
              <a:ext cx="7793709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Download Information from the webpage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54444"/>
              <a:ext cx="779370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C6C3FF"/>
                  </a:solidFill>
                  <a:latin typeface="Lato Bold"/>
                </a:rPr>
                <a:t>INDEXING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80876"/>
              <a:ext cx="7793709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Preprocessing to help ranking documents faster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956514"/>
              <a:ext cx="779370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C6C3FF"/>
                  </a:solidFill>
                  <a:latin typeface="Lato Bold"/>
                </a:rPr>
                <a:t>RANKING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82945"/>
              <a:ext cx="7793709" cy="77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Real time processing to score and rank document then return to the user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4467225"/>
            <a:ext cx="571712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COMPONENTS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9067800"/>
            <a:ext cx="1400283" cy="190500"/>
            <a:chOff x="0" y="0"/>
            <a:chExt cx="1867044" cy="254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7" name="AutoShape 17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8" name="AutoShape 18"/>
          <p:cNvSpPr/>
          <p:nvPr/>
        </p:nvSpPr>
        <p:spPr>
          <a:xfrm>
            <a:off x="785359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9" name="TextBox 19"/>
          <p:cNvSpPr txBox="1"/>
          <p:nvPr/>
        </p:nvSpPr>
        <p:spPr>
          <a:xfrm rot="5400000">
            <a:off x="1447696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829058" y="5083289"/>
            <a:ext cx="443024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CRAWLING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35041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011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09492" y="-697097"/>
            <a:ext cx="4931140" cy="108049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07392" y="838200"/>
            <a:ext cx="35021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85148" y="623768"/>
            <a:ext cx="4001376" cy="890925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829058" y="5083289"/>
            <a:ext cx="443024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INDEXING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35041" y="1076325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012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13290" r="4431" b="10733"/>
          <a:stretch>
            <a:fillRect/>
          </a:stretch>
        </p:blipFill>
        <p:spPr>
          <a:xfrm>
            <a:off x="5572184" y="684466"/>
            <a:ext cx="3333691" cy="88166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829058" y="5083289"/>
            <a:ext cx="443024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RANKING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44566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013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428983" y="736283"/>
            <a:ext cx="5085324" cy="2432071"/>
            <a:chOff x="0" y="0"/>
            <a:chExt cx="6780432" cy="32427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780432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ELIF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05881"/>
              <a:ext cx="4716318" cy="43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28983" y="3829537"/>
            <a:ext cx="5033385" cy="4878577"/>
            <a:chOff x="0" y="0"/>
            <a:chExt cx="4026708" cy="39028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3829960"/>
            <a:ext cx="5033385" cy="4878154"/>
            <a:chOff x="0" y="0"/>
            <a:chExt cx="4026708" cy="39025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06720" y="3092090"/>
            <a:ext cx="2537178" cy="17187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 rot="-5400000">
            <a:off x="-1345612" y="5370858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790219" y="5143500"/>
            <a:ext cx="4310914" cy="3416334"/>
            <a:chOff x="0" y="0"/>
            <a:chExt cx="5747885" cy="455511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0E2C4B"/>
                  </a:solidFill>
                  <a:latin typeface="Muli Bold Bold"/>
                </a:rPr>
                <a:t>CRAWLING &amp; INDEXING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46619"/>
              <a:ext cx="5747885" cy="3608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0E2C4B"/>
                  </a:solidFill>
                  <a:latin typeface="Muli Regular"/>
                </a:rPr>
                <a:t>Fetch web pages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Parse title and description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Breaking into chunk of words (tokenization)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Reduce to base/root form (stemming)</a:t>
              </a:r>
            </a:p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Looking for more links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505236" y="3069185"/>
            <a:ext cx="2346649" cy="174163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9505236" y="5143500"/>
            <a:ext cx="4310914" cy="2244759"/>
            <a:chOff x="0" y="0"/>
            <a:chExt cx="5747885" cy="29930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0E2C4B"/>
                  </a:solidFill>
                  <a:latin typeface="Muli Bold Bold"/>
                </a:rPr>
                <a:t>RANKING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46619"/>
              <a:ext cx="5747885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0E2C4B"/>
                  </a:solidFill>
                  <a:latin typeface="Muli Regular"/>
                </a:rPr>
                <a:t>Tokenization and Stemming user query</a:t>
              </a:r>
            </a:p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Rank documents with bespoke algorithm.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4199659" y="3927465"/>
            <a:ext cx="988868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345612" y="5370858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1827" y="1449446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067800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785359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46454" y="1028700"/>
            <a:ext cx="3313088" cy="2157182"/>
            <a:chOff x="0" y="0"/>
            <a:chExt cx="8423165" cy="548440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8359665" cy="5420900"/>
            </a:xfrm>
            <a:custGeom>
              <a:avLst/>
              <a:gdLst/>
              <a:ahLst/>
              <a:cxnLst/>
              <a:rect l="l" t="t" r="r" b="b"/>
              <a:pathLst>
                <a:path w="8359665" h="5420900">
                  <a:moveTo>
                    <a:pt x="8266955" y="5420900"/>
                  </a:moveTo>
                  <a:lnTo>
                    <a:pt x="92710" y="5420900"/>
                  </a:lnTo>
                  <a:cubicBezTo>
                    <a:pt x="41910" y="5420900"/>
                    <a:pt x="0" y="5378990"/>
                    <a:pt x="0" y="5328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65685" y="0"/>
                  </a:lnTo>
                  <a:cubicBezTo>
                    <a:pt x="8316485" y="0"/>
                    <a:pt x="8358395" y="41910"/>
                    <a:pt x="8358395" y="92710"/>
                  </a:cubicBezTo>
                  <a:lnTo>
                    <a:pt x="8358395" y="5326920"/>
                  </a:lnTo>
                  <a:cubicBezTo>
                    <a:pt x="8359665" y="5378990"/>
                    <a:pt x="8317755" y="5420900"/>
                    <a:pt x="8266955" y="542090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423165" cy="5484400"/>
            </a:xfrm>
            <a:custGeom>
              <a:avLst/>
              <a:gdLst/>
              <a:ahLst/>
              <a:cxnLst/>
              <a:rect l="l" t="t" r="r" b="b"/>
              <a:pathLst>
                <a:path w="8423165" h="5484400">
                  <a:moveTo>
                    <a:pt x="8298705" y="59690"/>
                  </a:moveTo>
                  <a:cubicBezTo>
                    <a:pt x="8334265" y="59690"/>
                    <a:pt x="8363475" y="88900"/>
                    <a:pt x="8363475" y="124460"/>
                  </a:cubicBezTo>
                  <a:lnTo>
                    <a:pt x="8363475" y="5359940"/>
                  </a:lnTo>
                  <a:cubicBezTo>
                    <a:pt x="8363475" y="5395500"/>
                    <a:pt x="8334265" y="5424710"/>
                    <a:pt x="8298705" y="5424710"/>
                  </a:cubicBezTo>
                  <a:lnTo>
                    <a:pt x="124460" y="5424710"/>
                  </a:lnTo>
                  <a:cubicBezTo>
                    <a:pt x="88900" y="5424710"/>
                    <a:pt x="59690" y="5395500"/>
                    <a:pt x="59690" y="5359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98705" y="59690"/>
                  </a:lnTo>
                  <a:moveTo>
                    <a:pt x="82987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940"/>
                  </a:lnTo>
                  <a:cubicBezTo>
                    <a:pt x="0" y="5428520"/>
                    <a:pt x="55880" y="5484400"/>
                    <a:pt x="124460" y="5484400"/>
                  </a:cubicBezTo>
                  <a:lnTo>
                    <a:pt x="8298705" y="5484400"/>
                  </a:lnTo>
                  <a:cubicBezTo>
                    <a:pt x="8367285" y="5484400"/>
                    <a:pt x="8423165" y="5428520"/>
                    <a:pt x="8423165" y="5359940"/>
                  </a:cubicBezTo>
                  <a:lnTo>
                    <a:pt x="8423165" y="124460"/>
                  </a:lnTo>
                  <a:cubicBezTo>
                    <a:pt x="8423165" y="55880"/>
                    <a:pt x="8367285" y="0"/>
                    <a:pt x="8298705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49205" y="1028700"/>
            <a:ext cx="3313088" cy="2157182"/>
            <a:chOff x="0" y="0"/>
            <a:chExt cx="8423165" cy="5484400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8359665" cy="5420900"/>
            </a:xfrm>
            <a:custGeom>
              <a:avLst/>
              <a:gdLst/>
              <a:ahLst/>
              <a:cxnLst/>
              <a:rect l="l" t="t" r="r" b="b"/>
              <a:pathLst>
                <a:path w="8359665" h="5420900">
                  <a:moveTo>
                    <a:pt x="8266955" y="5420900"/>
                  </a:moveTo>
                  <a:lnTo>
                    <a:pt x="92710" y="5420900"/>
                  </a:lnTo>
                  <a:cubicBezTo>
                    <a:pt x="41910" y="5420900"/>
                    <a:pt x="0" y="5378990"/>
                    <a:pt x="0" y="5328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65685" y="0"/>
                  </a:lnTo>
                  <a:cubicBezTo>
                    <a:pt x="8316485" y="0"/>
                    <a:pt x="8358395" y="41910"/>
                    <a:pt x="8358395" y="92710"/>
                  </a:cubicBezTo>
                  <a:lnTo>
                    <a:pt x="8358395" y="5326920"/>
                  </a:lnTo>
                  <a:cubicBezTo>
                    <a:pt x="8359665" y="5378990"/>
                    <a:pt x="8317755" y="5420900"/>
                    <a:pt x="8266955" y="542090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423165" cy="5484400"/>
            </a:xfrm>
            <a:custGeom>
              <a:avLst/>
              <a:gdLst/>
              <a:ahLst/>
              <a:cxnLst/>
              <a:rect l="l" t="t" r="r" b="b"/>
              <a:pathLst>
                <a:path w="8423165" h="5484400">
                  <a:moveTo>
                    <a:pt x="8298705" y="59690"/>
                  </a:moveTo>
                  <a:cubicBezTo>
                    <a:pt x="8334265" y="59690"/>
                    <a:pt x="8363475" y="88900"/>
                    <a:pt x="8363475" y="124460"/>
                  </a:cubicBezTo>
                  <a:lnTo>
                    <a:pt x="8363475" y="5359940"/>
                  </a:lnTo>
                  <a:cubicBezTo>
                    <a:pt x="8363475" y="5395500"/>
                    <a:pt x="8334265" y="5424710"/>
                    <a:pt x="8298705" y="5424710"/>
                  </a:cubicBezTo>
                  <a:lnTo>
                    <a:pt x="124460" y="5424710"/>
                  </a:lnTo>
                  <a:cubicBezTo>
                    <a:pt x="88900" y="5424710"/>
                    <a:pt x="59690" y="5395500"/>
                    <a:pt x="59690" y="5359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98705" y="59690"/>
                  </a:lnTo>
                  <a:moveTo>
                    <a:pt x="82987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940"/>
                  </a:lnTo>
                  <a:cubicBezTo>
                    <a:pt x="0" y="5428520"/>
                    <a:pt x="55880" y="5484400"/>
                    <a:pt x="124460" y="5484400"/>
                  </a:cubicBezTo>
                  <a:lnTo>
                    <a:pt x="8298705" y="5484400"/>
                  </a:lnTo>
                  <a:cubicBezTo>
                    <a:pt x="8367285" y="5484400"/>
                    <a:pt x="8423165" y="5428520"/>
                    <a:pt x="8423165" y="5359940"/>
                  </a:cubicBezTo>
                  <a:lnTo>
                    <a:pt x="8423165" y="124460"/>
                  </a:lnTo>
                  <a:cubicBezTo>
                    <a:pt x="8423165" y="55880"/>
                    <a:pt x="8367285" y="0"/>
                    <a:pt x="8298705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246454" y="4119357"/>
            <a:ext cx="7115839" cy="2048286"/>
            <a:chOff x="0" y="0"/>
            <a:chExt cx="18091242" cy="5207544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8027743" cy="5144044"/>
            </a:xfrm>
            <a:custGeom>
              <a:avLst/>
              <a:gdLst/>
              <a:ahLst/>
              <a:cxnLst/>
              <a:rect l="l" t="t" r="r" b="b"/>
              <a:pathLst>
                <a:path w="18027743" h="5144044">
                  <a:moveTo>
                    <a:pt x="17935032" y="5144044"/>
                  </a:moveTo>
                  <a:lnTo>
                    <a:pt x="92710" y="5144044"/>
                  </a:lnTo>
                  <a:cubicBezTo>
                    <a:pt x="41910" y="5144044"/>
                    <a:pt x="0" y="5102134"/>
                    <a:pt x="0" y="505133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933763" y="0"/>
                  </a:lnTo>
                  <a:cubicBezTo>
                    <a:pt x="17984563" y="0"/>
                    <a:pt x="18026472" y="41910"/>
                    <a:pt x="18026472" y="92710"/>
                  </a:cubicBezTo>
                  <a:lnTo>
                    <a:pt x="18026472" y="5050064"/>
                  </a:lnTo>
                  <a:cubicBezTo>
                    <a:pt x="18027743" y="5102134"/>
                    <a:pt x="17985832" y="5144044"/>
                    <a:pt x="17935032" y="5144044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091243" cy="5207544"/>
            </a:xfrm>
            <a:custGeom>
              <a:avLst/>
              <a:gdLst/>
              <a:ahLst/>
              <a:cxnLst/>
              <a:rect l="l" t="t" r="r" b="b"/>
              <a:pathLst>
                <a:path w="18091243" h="5207544">
                  <a:moveTo>
                    <a:pt x="17966782" y="59690"/>
                  </a:moveTo>
                  <a:cubicBezTo>
                    <a:pt x="18002343" y="59690"/>
                    <a:pt x="18031552" y="88900"/>
                    <a:pt x="18031552" y="124460"/>
                  </a:cubicBezTo>
                  <a:lnTo>
                    <a:pt x="18031552" y="5083084"/>
                  </a:lnTo>
                  <a:cubicBezTo>
                    <a:pt x="18031552" y="5118644"/>
                    <a:pt x="18002343" y="5147854"/>
                    <a:pt x="17966782" y="5147854"/>
                  </a:cubicBezTo>
                  <a:lnTo>
                    <a:pt x="124460" y="5147854"/>
                  </a:lnTo>
                  <a:cubicBezTo>
                    <a:pt x="88900" y="5147854"/>
                    <a:pt x="59690" y="5118644"/>
                    <a:pt x="59690" y="50830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66782" y="59690"/>
                  </a:lnTo>
                  <a:moveTo>
                    <a:pt x="179667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83084"/>
                  </a:lnTo>
                  <a:cubicBezTo>
                    <a:pt x="0" y="5151664"/>
                    <a:pt x="55880" y="5207544"/>
                    <a:pt x="124460" y="5207544"/>
                  </a:cubicBezTo>
                  <a:lnTo>
                    <a:pt x="17966782" y="5207544"/>
                  </a:lnTo>
                  <a:cubicBezTo>
                    <a:pt x="18035363" y="5207544"/>
                    <a:pt x="18091243" y="5151664"/>
                    <a:pt x="18091243" y="5083084"/>
                  </a:cubicBezTo>
                  <a:lnTo>
                    <a:pt x="18091243" y="124460"/>
                  </a:lnTo>
                  <a:cubicBezTo>
                    <a:pt x="18091243" y="55880"/>
                    <a:pt x="18035363" y="0"/>
                    <a:pt x="1796678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609706" y="4416920"/>
            <a:ext cx="6389335" cy="447253"/>
            <a:chOff x="0" y="0"/>
            <a:chExt cx="8519114" cy="596338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8519114" cy="596338"/>
              <a:chOff x="0" y="0"/>
              <a:chExt cx="1270000" cy="889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93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3291" h="89042">
                    <a:moveTo>
                      <a:pt x="46645" y="71"/>
                    </a:moveTo>
                    <a:lnTo>
                      <a:pt x="46645" y="71"/>
                    </a:lnTo>
                    <a:lnTo>
                      <a:pt x="46645" y="71"/>
                    </a:lnTo>
                    <a:cubicBezTo>
                      <a:pt x="62573" y="0"/>
                      <a:pt x="77321" y="8456"/>
                      <a:pt x="85306" y="22238"/>
                    </a:cubicBezTo>
                    <a:cubicBezTo>
                      <a:pt x="93290" y="36021"/>
                      <a:pt x="93290" y="53021"/>
                      <a:pt x="85306" y="66804"/>
                    </a:cubicBezTo>
                    <a:cubicBezTo>
                      <a:pt x="77321" y="80586"/>
                      <a:pt x="62573" y="89042"/>
                      <a:pt x="46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8ACAF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8246454" y="7019514"/>
            <a:ext cx="7115839" cy="2048286"/>
            <a:chOff x="0" y="0"/>
            <a:chExt cx="18091242" cy="5207544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8027743" cy="5144044"/>
            </a:xfrm>
            <a:custGeom>
              <a:avLst/>
              <a:gdLst/>
              <a:ahLst/>
              <a:cxnLst/>
              <a:rect l="l" t="t" r="r" b="b"/>
              <a:pathLst>
                <a:path w="18027743" h="5144044">
                  <a:moveTo>
                    <a:pt x="17935032" y="5144044"/>
                  </a:moveTo>
                  <a:lnTo>
                    <a:pt x="92710" y="5144044"/>
                  </a:lnTo>
                  <a:cubicBezTo>
                    <a:pt x="41910" y="5144044"/>
                    <a:pt x="0" y="5102134"/>
                    <a:pt x="0" y="505133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933763" y="0"/>
                  </a:lnTo>
                  <a:cubicBezTo>
                    <a:pt x="17984563" y="0"/>
                    <a:pt x="18026472" y="41910"/>
                    <a:pt x="18026472" y="92710"/>
                  </a:cubicBezTo>
                  <a:lnTo>
                    <a:pt x="18026472" y="5050064"/>
                  </a:lnTo>
                  <a:cubicBezTo>
                    <a:pt x="18027743" y="5102134"/>
                    <a:pt x="17985832" y="5144044"/>
                    <a:pt x="17935032" y="5144044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8091243" cy="5207544"/>
            </a:xfrm>
            <a:custGeom>
              <a:avLst/>
              <a:gdLst/>
              <a:ahLst/>
              <a:cxnLst/>
              <a:rect l="l" t="t" r="r" b="b"/>
              <a:pathLst>
                <a:path w="18091243" h="5207544">
                  <a:moveTo>
                    <a:pt x="17966782" y="59690"/>
                  </a:moveTo>
                  <a:cubicBezTo>
                    <a:pt x="18002343" y="59690"/>
                    <a:pt x="18031552" y="88900"/>
                    <a:pt x="18031552" y="124460"/>
                  </a:cubicBezTo>
                  <a:lnTo>
                    <a:pt x="18031552" y="5083084"/>
                  </a:lnTo>
                  <a:cubicBezTo>
                    <a:pt x="18031552" y="5118644"/>
                    <a:pt x="18002343" y="5147854"/>
                    <a:pt x="17966782" y="5147854"/>
                  </a:cubicBezTo>
                  <a:lnTo>
                    <a:pt x="124460" y="5147854"/>
                  </a:lnTo>
                  <a:cubicBezTo>
                    <a:pt x="88900" y="5147854"/>
                    <a:pt x="59690" y="5118644"/>
                    <a:pt x="59690" y="50830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66782" y="59690"/>
                  </a:lnTo>
                  <a:moveTo>
                    <a:pt x="179667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83084"/>
                  </a:lnTo>
                  <a:cubicBezTo>
                    <a:pt x="0" y="5151664"/>
                    <a:pt x="55880" y="5207544"/>
                    <a:pt x="124460" y="5207544"/>
                  </a:cubicBezTo>
                  <a:lnTo>
                    <a:pt x="17966782" y="5207544"/>
                  </a:lnTo>
                  <a:cubicBezTo>
                    <a:pt x="18035363" y="5207544"/>
                    <a:pt x="18091243" y="5151664"/>
                    <a:pt x="18091243" y="5083084"/>
                  </a:cubicBezTo>
                  <a:lnTo>
                    <a:pt x="18091243" y="124460"/>
                  </a:lnTo>
                  <a:cubicBezTo>
                    <a:pt x="18091243" y="55880"/>
                    <a:pt x="18035363" y="0"/>
                    <a:pt x="1796678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609706" y="7317076"/>
            <a:ext cx="6389335" cy="447253"/>
            <a:chOff x="0" y="0"/>
            <a:chExt cx="8519114" cy="596338"/>
          </a:xfrm>
        </p:grpSpPr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0" y="0"/>
              <a:ext cx="8519114" cy="596338"/>
              <a:chOff x="0" y="0"/>
              <a:chExt cx="1270000" cy="889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-2195" y="-71"/>
                <a:ext cx="93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3291" h="89042">
                    <a:moveTo>
                      <a:pt x="46645" y="71"/>
                    </a:moveTo>
                    <a:lnTo>
                      <a:pt x="46645" y="71"/>
                    </a:lnTo>
                    <a:lnTo>
                      <a:pt x="46645" y="71"/>
                    </a:lnTo>
                    <a:cubicBezTo>
                      <a:pt x="62573" y="0"/>
                      <a:pt x="77321" y="8456"/>
                      <a:pt x="85306" y="22238"/>
                    </a:cubicBezTo>
                    <a:cubicBezTo>
                      <a:pt x="93290" y="36021"/>
                      <a:pt x="93290" y="53021"/>
                      <a:pt x="85306" y="66804"/>
                    </a:cubicBezTo>
                    <a:cubicBezTo>
                      <a:pt x="77321" y="80586"/>
                      <a:pt x="62573" y="89042"/>
                      <a:pt x="46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8ACAF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28983" y="4467225"/>
            <a:ext cx="293406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STATS</a:t>
            </a:r>
          </a:p>
        </p:txBody>
      </p:sp>
      <p:sp>
        <p:nvSpPr>
          <p:cNvPr id="33" name="TextBox 33"/>
          <p:cNvSpPr txBox="1"/>
          <p:nvPr/>
        </p:nvSpPr>
        <p:spPr>
          <a:xfrm rot="5400000">
            <a:off x="1447696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537731" y="1205284"/>
            <a:ext cx="2644736" cy="1670187"/>
            <a:chOff x="0" y="0"/>
            <a:chExt cx="3526314" cy="222691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76200"/>
              <a:ext cx="3526314" cy="147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44"/>
                </a:lnSpc>
              </a:pPr>
              <a:r>
                <a:rPr lang="en-US" sz="6904" spc="207">
                  <a:solidFill>
                    <a:srgbClr val="FDFDFD"/>
                  </a:solidFill>
                  <a:latin typeface="Lato Bold"/>
                </a:rPr>
                <a:t>5K+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51644"/>
              <a:ext cx="3526314" cy="7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Documents</a:t>
              </a:r>
            </a:p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in the datastore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340482" y="1205284"/>
            <a:ext cx="2644736" cy="1670187"/>
            <a:chOff x="0" y="0"/>
            <a:chExt cx="3526314" cy="2226916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76200"/>
              <a:ext cx="3526314" cy="147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44"/>
                </a:lnSpc>
              </a:pPr>
              <a:r>
                <a:rPr lang="en-US" sz="6904" spc="207">
                  <a:solidFill>
                    <a:srgbClr val="FDFDFD"/>
                  </a:solidFill>
                  <a:latin typeface="Lato Bold"/>
                </a:rPr>
                <a:t>7K+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451644"/>
              <a:ext cx="3526314" cy="7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Keywords</a:t>
              </a:r>
            </a:p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in the datastore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609706" y="5006199"/>
            <a:ext cx="6389335" cy="1020362"/>
            <a:chOff x="0" y="0"/>
            <a:chExt cx="8519114" cy="1360482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28575"/>
              <a:ext cx="8519114" cy="95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COMPARE TO STACKOVERFLOW</a:t>
              </a:r>
            </a:p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APPROX. 21M+ DOCUMENTS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978910"/>
              <a:ext cx="8519114" cy="38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Roboto"/>
                </a:rPr>
                <a:t>0.025% completed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09706" y="7906356"/>
            <a:ext cx="6389335" cy="1020362"/>
            <a:chOff x="0" y="0"/>
            <a:chExt cx="8519114" cy="1360482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28575"/>
              <a:ext cx="8519114" cy="95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COMPARE TO INTERNET</a:t>
              </a:r>
            </a:p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APPROX. 4.2B+ DOCUMENTS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978910"/>
              <a:ext cx="8519114" cy="38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Roboto"/>
                </a:rPr>
                <a:t>0.0001% completed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9986" y="1028700"/>
            <a:ext cx="13840146" cy="7785082"/>
            <a:chOff x="0" y="0"/>
            <a:chExt cx="18453528" cy="103801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3414" r="6695"/>
            <a:stretch>
              <a:fillRect/>
            </a:stretch>
          </p:blipFill>
          <p:spPr>
            <a:xfrm>
              <a:off x="0" y="0"/>
              <a:ext cx="9178708" cy="514199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b="22167"/>
            <a:stretch>
              <a:fillRect/>
            </a:stretch>
          </p:blipFill>
          <p:spPr>
            <a:xfrm>
              <a:off x="9274820" y="0"/>
              <a:ext cx="9178708" cy="51419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b="20554"/>
            <a:stretch>
              <a:fillRect/>
            </a:stretch>
          </p:blipFill>
          <p:spPr>
            <a:xfrm>
              <a:off x="0" y="5238111"/>
              <a:ext cx="9178708" cy="514199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1911" b="32405"/>
            <a:stretch>
              <a:fillRect/>
            </a:stretch>
          </p:blipFill>
          <p:spPr>
            <a:xfrm>
              <a:off x="9274820" y="5238111"/>
              <a:ext cx="9178708" cy="5141999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21090634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9986" y="1028700"/>
            <a:ext cx="13840146" cy="7785082"/>
            <a:chOff x="0" y="0"/>
            <a:chExt cx="18453528" cy="103801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18" r="7840"/>
            <a:stretch>
              <a:fillRect/>
            </a:stretch>
          </p:blipFill>
          <p:spPr>
            <a:xfrm>
              <a:off x="0" y="0"/>
              <a:ext cx="18453528" cy="1038010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2566752" y="9077325"/>
            <a:ext cx="21090634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9986" y="1028700"/>
            <a:ext cx="13840146" cy="7785082"/>
            <a:chOff x="0" y="0"/>
            <a:chExt cx="18453528" cy="103801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701" b="10387"/>
            <a:stretch>
              <a:fillRect/>
            </a:stretch>
          </p:blipFill>
          <p:spPr>
            <a:xfrm>
              <a:off x="0" y="0"/>
              <a:ext cx="18453528" cy="1038010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2566752" y="9077325"/>
            <a:ext cx="21090634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0058" y="3180859"/>
            <a:ext cx="6433942" cy="3925281"/>
            <a:chOff x="0" y="0"/>
            <a:chExt cx="8578590" cy="523370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578590" cy="421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WELCOME</a:t>
              </a:r>
            </a:p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TO FIND ME!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76483"/>
              <a:ext cx="8578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Today's Agenda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21532" y="4137660"/>
            <a:ext cx="5210517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Introduction</a:t>
            </a:r>
          </a:p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Modeling</a:t>
            </a:r>
          </a:p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Demo</a:t>
            </a:r>
          </a:p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30291" y="1076325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002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1449541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58333" y="9067800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04797" y="8463612"/>
            <a:ext cx="854503" cy="79468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9946" y="1121574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3935492"/>
            <a:ext cx="7610761" cy="186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Big Shoulders Display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85517" y="3337348"/>
            <a:ext cx="4494271" cy="288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Most of the time, users are not reliable source of truth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To make a good search engine, time and resources are needed to produce a good algorithm with computational power to make querying consumes less time. 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Search engine algorithms should change after a period of time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48621" y="9677400"/>
            <a:ext cx="1400283" cy="190500"/>
            <a:chOff x="0" y="0"/>
            <a:chExt cx="1867044" cy="254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0" name="AutoShape 10"/>
          <p:cNvSpPr/>
          <p:nvPr/>
        </p:nvSpPr>
        <p:spPr>
          <a:xfrm>
            <a:off x="913923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 rot="5400000">
            <a:off x="14479079" y="53321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57602" y="7244412"/>
            <a:ext cx="854503" cy="79468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3203" y="1121574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271083" y="2955915"/>
            <a:ext cx="8193227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THANK YOU FOR JOINING TODAY.</a:t>
            </a:r>
          </a:p>
        </p:txBody>
      </p:sp>
      <p:sp>
        <p:nvSpPr>
          <p:cNvPr id="6" name="AutoShape 6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7714994"/>
            <a:ext cx="854503" cy="7946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400000">
            <a:off x="14460029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577248" cy="10287000"/>
            <a:chOff x="0" y="0"/>
            <a:chExt cx="876966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394" r="32501"/>
            <a:stretch>
              <a:fillRect/>
            </a:stretch>
          </p:blipFill>
          <p:spPr>
            <a:xfrm>
              <a:off x="0" y="0"/>
              <a:ext cx="876966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928445"/>
            <a:ext cx="7080233" cy="2258200"/>
            <a:chOff x="0" y="0"/>
            <a:chExt cx="9440310" cy="30109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44031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3708"/>
              <a:ext cx="784421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What is Find Me?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003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445791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952419"/>
            <a:ext cx="8507409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WE HAVE</a:t>
            </a:r>
            <a:r>
              <a:rPr lang="en-US" sz="1600">
                <a:solidFill>
                  <a:srgbClr val="FFFFFF"/>
                </a:solidFill>
                <a:latin typeface="Lato Bold"/>
              </a:rPr>
              <a:t> 3 </a:t>
            </a:r>
            <a:r>
              <a:rPr lang="en-US" sz="1600">
                <a:solidFill>
                  <a:srgbClr val="FFFFFF"/>
                </a:solidFill>
                <a:latin typeface="Lato"/>
              </a:rPr>
              <a:t>MEMBERS:</a:t>
            </a: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Lato"/>
              </a:rPr>
              <a:t>Monespiseth Ly</a:t>
            </a: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Lato"/>
              </a:rPr>
              <a:t>Bunnarith Heang</a:t>
            </a:r>
          </a:p>
          <a:p>
            <a:pPr marL="345440" lvl="1" indent="-172720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Lato"/>
              </a:rPr>
              <a:t>Seakmeng Chheang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577248" cy="10287000"/>
            <a:chOff x="0" y="0"/>
            <a:chExt cx="876966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33483" r="30552"/>
            <a:stretch>
              <a:fillRect/>
            </a:stretch>
          </p:blipFill>
          <p:spPr>
            <a:xfrm>
              <a:off x="0" y="0"/>
              <a:ext cx="876966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928445"/>
            <a:ext cx="7080233" cy="2258200"/>
            <a:chOff x="0" y="0"/>
            <a:chExt cx="9440310" cy="30109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44031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3708"/>
              <a:ext cx="784421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Motivation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004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445791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577248" cy="10287000"/>
            <a:chOff x="0" y="0"/>
            <a:chExt cx="876966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8031" r="18031"/>
            <a:stretch>
              <a:fillRect/>
            </a:stretch>
          </p:blipFill>
          <p:spPr>
            <a:xfrm>
              <a:off x="0" y="0"/>
              <a:ext cx="876966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928445"/>
            <a:ext cx="7080233" cy="2258200"/>
            <a:chOff x="0" y="0"/>
            <a:chExt cx="9440310" cy="30109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44031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3708"/>
              <a:ext cx="784421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Objectives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005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445791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4199659" y="3927465"/>
            <a:ext cx="9888682" cy="2432071"/>
            <a:chOff x="0" y="0"/>
            <a:chExt cx="13184909" cy="32427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3184909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MODELING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05881"/>
              <a:ext cx="9171131" cy="43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 rot="-5400000">
            <a:off x="-1345612" y="5370858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-2566752" y="4666021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509134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040629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12195" y="1658038"/>
            <a:ext cx="1147881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TOOLS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645807"/>
            <a:ext cx="3166990" cy="1473408"/>
            <a:chOff x="0" y="0"/>
            <a:chExt cx="4222653" cy="1964543"/>
          </a:xfrm>
        </p:grpSpPr>
        <p:sp>
          <p:nvSpPr>
            <p:cNvPr id="9" name="TextBox 9"/>
            <p:cNvSpPr txBox="1"/>
            <p:nvPr/>
          </p:nvSpPr>
          <p:spPr>
            <a:xfrm>
              <a:off x="0" y="1598294"/>
              <a:ext cx="4222653" cy="36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For preprocessing and api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19075"/>
              <a:ext cx="4222653" cy="134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1) Flask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8223" y="5645807"/>
            <a:ext cx="3166990" cy="1471816"/>
            <a:chOff x="0" y="0"/>
            <a:chExt cx="4222653" cy="19624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96171"/>
              <a:ext cx="4222653" cy="36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For datastore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19075"/>
              <a:ext cx="3954369" cy="134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2) Neo4J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20007" y="5645807"/>
            <a:ext cx="3166990" cy="1471816"/>
            <a:chOff x="0" y="0"/>
            <a:chExt cx="4222653" cy="196242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596171"/>
              <a:ext cx="4222653" cy="36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For User Interface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19075"/>
              <a:ext cx="4222653" cy="134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3) Flutter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 rot="5400000">
            <a:off x="14460029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2248749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2258274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3450" y="1028700"/>
            <a:ext cx="453254" cy="453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370605" y="4094521"/>
            <a:ext cx="13109183" cy="3951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70605" y="2100275"/>
            <a:ext cx="1159771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DIAGRAM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438746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9254" y="-119064"/>
            <a:ext cx="6991946" cy="10525128"/>
            <a:chOff x="0" y="0"/>
            <a:chExt cx="9322595" cy="140335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9256" t="4967" r="17530" b="11259"/>
            <a:stretch>
              <a:fillRect/>
            </a:stretch>
          </p:blipFill>
          <p:spPr>
            <a:xfrm>
              <a:off x="0" y="0"/>
              <a:ext cx="9322595" cy="695325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5407" t="4546" r="7712" b="6993"/>
            <a:stretch>
              <a:fillRect/>
            </a:stretch>
          </p:blipFill>
          <p:spPr>
            <a:xfrm>
              <a:off x="0" y="7080252"/>
              <a:ext cx="9322595" cy="695325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52153" y="4546901"/>
            <a:ext cx="570714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64">
                <a:solidFill>
                  <a:srgbClr val="6E69D4"/>
                </a:solidFill>
                <a:latin typeface="Lato"/>
              </a:rPr>
              <a:t>Graph representation of</a:t>
            </a:r>
          </a:p>
          <a:p>
            <a:pPr algn="r">
              <a:lnSpc>
                <a:spcPts val="3840"/>
              </a:lnSpc>
            </a:pPr>
            <a:r>
              <a:rPr lang="en-US" sz="3200" spc="64">
                <a:solidFill>
                  <a:srgbClr val="6E69D4"/>
                </a:solidFill>
                <a:latin typeface="Lato"/>
              </a:rPr>
              <a:t>the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35041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009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-1345612" y="537032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Custom</PresentationFormat>
  <Paragraphs>123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Lato</vt:lpstr>
      <vt:lpstr>Roboto</vt:lpstr>
      <vt:lpstr>Big Shoulders Display Bold</vt:lpstr>
      <vt:lpstr>Calibri</vt:lpstr>
      <vt:lpstr>Roboto Bold</vt:lpstr>
      <vt:lpstr>Muli Bold Bold</vt:lpstr>
      <vt:lpstr>Muli Regular</vt:lpstr>
      <vt:lpstr>Lato Bold</vt:lpstr>
      <vt:lpstr>Big Shoulders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Me</dc:title>
  <cp:lastModifiedBy>Seakmeng Chheang</cp:lastModifiedBy>
  <cp:revision>10</cp:revision>
  <dcterms:created xsi:type="dcterms:W3CDTF">2006-08-16T00:00:00Z</dcterms:created>
  <dcterms:modified xsi:type="dcterms:W3CDTF">2021-07-20T05:38:17Z</dcterms:modified>
  <dc:identifier>DAEkJmGG5VA</dc:identifier>
</cp:coreProperties>
</file>